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115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8" r:id="rId40"/>
    <p:sldId id="287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5" r:id="rId67"/>
    <p:sldId id="314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60" r:id="rId98"/>
    <p:sldId id="345" r:id="rId99"/>
    <p:sldId id="361" r:id="rId100"/>
    <p:sldId id="346" r:id="rId101"/>
    <p:sldId id="348" r:id="rId102"/>
    <p:sldId id="347" r:id="rId103"/>
    <p:sldId id="349" r:id="rId104"/>
    <p:sldId id="350" r:id="rId105"/>
    <p:sldId id="352" r:id="rId106"/>
    <p:sldId id="351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viewProps" Target="viewProp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slide" Target="slides/slide102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BDC6D-8934-48C5-9E56-A2136BCA8EA4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DE7A-0C0A-40A6-B8A7-52C21DEA86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10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Tabell</a:t>
            </a:r>
            <a:r>
              <a:rPr lang="sv-SE" baseline="0" dirty="0" smtClean="0"/>
              <a:t> 2. 1 (2)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DE7A-0C0A-40A6-B8A7-52C21DEA86DC}" type="slidenum">
              <a:rPr lang="sv-SE" smtClean="0"/>
              <a:t>89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60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Tabell</a:t>
            </a:r>
            <a:r>
              <a:rPr lang="sv-SE" baseline="0" dirty="0" smtClean="0"/>
              <a:t> 2. 2 (2)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DE7A-0C0A-40A6-B8A7-52C21DEA86DC}" type="slidenum">
              <a:rPr lang="sv-SE" smtClean="0"/>
              <a:t>90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109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Tabell</a:t>
            </a:r>
            <a:r>
              <a:rPr lang="sv-SE" baseline="0" dirty="0" smtClean="0"/>
              <a:t> 3. 1 (2)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DE7A-0C0A-40A6-B8A7-52C21DEA86DC}" type="slidenum">
              <a:rPr lang="sv-SE" smtClean="0"/>
              <a:t>91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19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Tabell</a:t>
            </a:r>
            <a:r>
              <a:rPr lang="sv-SE" baseline="0" dirty="0" smtClean="0"/>
              <a:t> 3. 2 (2)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DE7A-0C0A-40A6-B8A7-52C21DEA86DC}" type="slidenum">
              <a:rPr lang="sv-SE" smtClean="0"/>
              <a:t>92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1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305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844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06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8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31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4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36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9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2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414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67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5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02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15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59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67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5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9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6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67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17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02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03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9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47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84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2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70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5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0924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19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5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58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84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09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02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09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55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26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1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8486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72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44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14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09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9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16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12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52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16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2491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5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99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4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41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97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10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34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82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3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6739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78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44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62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5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70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625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476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937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353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0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32234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65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721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882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40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925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85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22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278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2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71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8D53-6F68-48C2-BBA1-B372171093EA}" type="datetimeFigureOut">
              <a:rPr lang="sv-SE" smtClean="0"/>
              <a:t>2018-09-20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5E6F2-DBF5-4945-91B6-0EE63D626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04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6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5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2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2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2018-09-20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krivbord\Svenskt Njurregister_2018_11s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2" y="401152"/>
            <a:ext cx="7525512" cy="5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53054" cy="382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5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380683" cy="60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4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4" y="815478"/>
            <a:ext cx="7631582" cy="362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8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3" y="598916"/>
            <a:ext cx="7599883" cy="398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6" y="260647"/>
            <a:ext cx="8794200" cy="515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27950" cy="466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6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7" y="260648"/>
            <a:ext cx="8861699" cy="442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5" y="548680"/>
            <a:ext cx="8623125" cy="250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08413" cy="336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6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" y="908720"/>
            <a:ext cx="9030946" cy="367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0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84396" cy="369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6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43326" cy="324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8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106926" cy="35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084605" cy="355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4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8057"/>
            <a:ext cx="6882939" cy="64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20" y="44624"/>
            <a:ext cx="4988260" cy="673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3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5" y="44624"/>
            <a:ext cx="8621295" cy="595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9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8000" b="1" dirty="0" smtClean="0">
                <a:solidFill>
                  <a:srgbClr val="339792"/>
                </a:solidFill>
              </a:rPr>
              <a:t>EPIDEMIOLOGI</a:t>
            </a:r>
            <a:endParaRPr lang="sv-SE" sz="80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742287" cy="191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6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339792"/>
                </a:solidFill>
              </a:rPr>
              <a:t>NJURBIOPSI</a:t>
            </a:r>
            <a:endParaRPr lang="sv-SE" sz="80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4" y="471621"/>
            <a:ext cx="8768264" cy="46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73499" cy="454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27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73499" cy="431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73253" cy="483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9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55498" cy="404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6" y="692696"/>
            <a:ext cx="8863030" cy="403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9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28363" cy="335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9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33352" cy="371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9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" y="548680"/>
            <a:ext cx="9027622" cy="40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1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05292" cy="572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9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8" y="55962"/>
            <a:ext cx="4515058" cy="674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53952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rgbClr val="339792"/>
                </a:solidFill>
              </a:rPr>
              <a:t>KRONISK NJURSJUKDOM (CKD)</a:t>
            </a:r>
            <a:endParaRPr lang="sv-SE" sz="48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3" y="476672"/>
            <a:ext cx="7804861" cy="471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66563" cy="336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4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85682" cy="458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6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33104" cy="44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FABE1D2-45F5-4DCE-9C10-AEC7F8E398FA" descr="E9D68484-AEAD-45E1-8AE7-4DDABEF648EA@atta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97773" cy="463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7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80903" cy="44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3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4" y="836712"/>
            <a:ext cx="8833104" cy="30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1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9" y="908720"/>
            <a:ext cx="8848067" cy="340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61783" cy="366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6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5305" cy="475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18765" cy="28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9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5305" cy="281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3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3" y="836712"/>
            <a:ext cx="8813985" cy="281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40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28325" cy="3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9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61783" cy="445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3" y="764704"/>
            <a:ext cx="8742287" cy="30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2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47067" cy="353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4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47067" cy="3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23376" cy="31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565920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339792"/>
                </a:solidFill>
              </a:rPr>
              <a:t>KÄRLACCESS</a:t>
            </a:r>
            <a:endParaRPr lang="sv-SE" sz="80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76" y="144463"/>
            <a:ext cx="6487668" cy="644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8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9" y="548680"/>
            <a:ext cx="8799645" cy="405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0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99645" cy="427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6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7067" cy="495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389120" cy="63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8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00"/>
            <a:ext cx="5839968" cy="63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5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4" y="332656"/>
            <a:ext cx="8823544" cy="477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6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98" y="476670"/>
            <a:ext cx="6410554" cy="462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5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339792"/>
                </a:solidFill>
              </a:rPr>
              <a:t>DIALYSKVALITET</a:t>
            </a:r>
            <a:endParaRPr lang="sv-SE" sz="80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53302" cy="317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8" y="44624"/>
            <a:ext cx="6635635" cy="625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5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2" y="476672"/>
            <a:ext cx="8643574" cy="447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6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087474" cy="364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4" y="179416"/>
            <a:ext cx="8407908" cy="576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9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4665"/>
            <a:ext cx="8985060" cy="421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4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83150" cy="45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0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" y="404664"/>
            <a:ext cx="9076043" cy="398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7"/>
            <a:ext cx="9066152" cy="370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1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" y="404665"/>
            <a:ext cx="8975251" cy="455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7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132320" cy="61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6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82981" cy="3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5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7"/>
            <a:ext cx="9034106" cy="424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3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8989966" cy="526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7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" y="332656"/>
            <a:ext cx="9036474" cy="467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1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7" y="404664"/>
            <a:ext cx="8985060" cy="462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5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1" y="404664"/>
            <a:ext cx="9019393" cy="461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7" y="227052"/>
            <a:ext cx="9024297" cy="543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2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7" y="476672"/>
            <a:ext cx="9024297" cy="41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3" y="404664"/>
            <a:ext cx="8933231" cy="462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59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8" y="332656"/>
            <a:ext cx="8957546" cy="467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2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94865" cy="45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543821" cy="419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3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48681"/>
            <a:ext cx="9088056" cy="36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3" y="404664"/>
            <a:ext cx="8975251" cy="467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3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3" y="332656"/>
            <a:ext cx="8975251" cy="460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6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5" y="260649"/>
            <a:ext cx="8933231" cy="48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1" y="620688"/>
            <a:ext cx="8986723" cy="371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85060" cy="345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2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86723" cy="461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1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97865" cy="433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5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94870" cy="301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5"/>
          <a:stretch/>
        </p:blipFill>
        <p:spPr bwMode="auto">
          <a:xfrm>
            <a:off x="629966" y="116632"/>
            <a:ext cx="7974482" cy="62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3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ff7cf6b-6c88-4195-9d48-9b58992eccff@eurprd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2" y="476672"/>
            <a:ext cx="8763348" cy="3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4"/>
          <a:stretch/>
        </p:blipFill>
        <p:spPr bwMode="auto">
          <a:xfrm>
            <a:off x="701974" y="98619"/>
            <a:ext cx="7974482" cy="657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2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47"/>
          <a:stretch/>
        </p:blipFill>
        <p:spPr bwMode="auto">
          <a:xfrm>
            <a:off x="539552" y="188640"/>
            <a:ext cx="8021116" cy="625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4"/>
          <a:stretch/>
        </p:blipFill>
        <p:spPr bwMode="auto">
          <a:xfrm>
            <a:off x="611560" y="79383"/>
            <a:ext cx="8021116" cy="658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6" y="620688"/>
            <a:ext cx="8899190" cy="220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2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/>
          </a:bodyPr>
          <a:lstStyle/>
          <a:p>
            <a:r>
              <a:rPr lang="sv-SE" sz="6000" b="1" dirty="0" smtClean="0">
                <a:solidFill>
                  <a:srgbClr val="339792"/>
                </a:solidFill>
              </a:rPr>
              <a:t>NJURTRANSPLANTATION</a:t>
            </a:r>
            <a:endParaRPr lang="sv-SE" sz="60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4" y="188640"/>
            <a:ext cx="8517636" cy="570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6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8" y="116632"/>
            <a:ext cx="8421624" cy="582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8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1" y="188640"/>
            <a:ext cx="8001166" cy="57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rgbClr val="339792"/>
                </a:solidFill>
              </a:rPr>
              <a:t>PATIENTRAPPORTERADE MÅTT: </a:t>
            </a:r>
            <a:br>
              <a:rPr lang="sv-SE" sz="4800" b="1" dirty="0" smtClean="0">
                <a:solidFill>
                  <a:srgbClr val="339792"/>
                </a:solidFill>
              </a:rPr>
            </a:br>
            <a:r>
              <a:rPr lang="sv-SE" sz="4800" b="1" dirty="0" smtClean="0">
                <a:solidFill>
                  <a:srgbClr val="339792"/>
                </a:solidFill>
              </a:rPr>
              <a:t>RAND 36</a:t>
            </a:r>
            <a:endParaRPr lang="sv-SE" sz="4800" b="1" dirty="0">
              <a:solidFill>
                <a:srgbClr val="339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039"/>
            <a:ext cx="7423349" cy="584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45</Words>
  <Application>Microsoft Office PowerPoint</Application>
  <PresentationFormat>Bildspel på skärmen (4:3)</PresentationFormat>
  <Paragraphs>15</Paragraphs>
  <Slides>106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Bildrubriker</vt:lpstr>
      </vt:variant>
      <vt:variant>
        <vt:i4>106</vt:i4>
      </vt:variant>
    </vt:vector>
  </HeadingPairs>
  <TitlesOfParts>
    <vt:vector size="114" baseType="lpstr">
      <vt:lpstr>Office-tema</vt:lpstr>
      <vt:lpstr>1_Office-tema</vt:lpstr>
      <vt:lpstr>2_Office-tema</vt:lpstr>
      <vt:lpstr>3_Office-tema</vt:lpstr>
      <vt:lpstr>4_Office-tema</vt:lpstr>
      <vt:lpstr>5_Office-tema</vt:lpstr>
      <vt:lpstr>6_Office-tema</vt:lpstr>
      <vt:lpstr>7_Office-tema</vt:lpstr>
      <vt:lpstr>PowerPoint-presentation</vt:lpstr>
      <vt:lpstr>EPIDEMIOLOGI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KRONISK NJURSJUKDOM (CKD)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KÄRLACCESS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DIALYSKVALITET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NJURTRANSPLANTATION</vt:lpstr>
      <vt:lpstr>PowerPoint-presentation</vt:lpstr>
      <vt:lpstr>PowerPoint-presentation</vt:lpstr>
      <vt:lpstr>PowerPoint-presentation</vt:lpstr>
      <vt:lpstr>PATIENTRAPPORTERADE MÅTT:  RAND 36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Jönköpings län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41</cp:revision>
  <dcterms:created xsi:type="dcterms:W3CDTF">2018-09-13T11:29:15Z</dcterms:created>
  <dcterms:modified xsi:type="dcterms:W3CDTF">2018-09-20T12:00:08Z</dcterms:modified>
</cp:coreProperties>
</file>